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3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1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2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7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9B7E-B681-4E85-9AEC-ADF1E1A7AE5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53439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Building Geography Skills </a:t>
            </a:r>
          </a:p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Day 8</a:t>
            </a:r>
          </a:p>
        </p:txBody>
      </p:sp>
    </p:spTree>
    <p:extLst>
      <p:ext uri="{BB962C8B-B14F-4D97-AF65-F5344CB8AC3E}">
        <p14:creationId xmlns:p14="http://schemas.microsoft.com/office/powerpoint/2010/main" val="40069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5234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Exit Activity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463" y="16764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Read pgs. H16-H17 and answer the questions on your outline.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http://classroomclipart.com/images/gallery/Clipart/Book_Clipart/girl_reading_a_book_1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09790"/>
            <a:ext cx="4419600" cy="35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1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81000"/>
            <a:ext cx="56898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Visual Literacy</a:t>
            </a:r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Look at the following picture.  Write as much as you can about what you see.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recordoffice.files.wordpress.com/2014/01/letters-sta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081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4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399" y="223390"/>
            <a:ext cx="56898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Visual Literacy</a:t>
            </a:r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44" y="1600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Share what you wrote with your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://content.mycutegraphics.com/graphics/school/stud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00120"/>
            <a:ext cx="4060867" cy="35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Documents that were </a:t>
            </a:r>
            <a:r>
              <a:rPr lang="en-US" sz="4000" u="sng" dirty="0" smtClean="0">
                <a:latin typeface="Bookman Old Style" panose="02050604050505020204" pitchFamily="18" charset="0"/>
              </a:rPr>
              <a:t>recorded</a:t>
            </a:r>
            <a:r>
              <a:rPr lang="en-US" sz="4000" dirty="0" smtClean="0">
                <a:latin typeface="Bookman Old Style" panose="02050604050505020204" pitchFamily="18" charset="0"/>
              </a:rPr>
              <a:t> by people who were at an </a:t>
            </a:r>
            <a:r>
              <a:rPr lang="en-US" sz="4000" u="sng" dirty="0" smtClean="0">
                <a:latin typeface="Bookman Old Style" panose="02050604050505020204" pitchFamily="18" charset="0"/>
              </a:rPr>
              <a:t>event</a:t>
            </a:r>
            <a:r>
              <a:rPr lang="en-US" sz="4000" dirty="0" smtClean="0">
                <a:latin typeface="Bookman Old Style" panose="02050604050505020204" pitchFamily="18" charset="0"/>
              </a:rPr>
              <a:t> and saw it or lived at that time are called </a:t>
            </a:r>
            <a:r>
              <a:rPr lang="en-US" sz="4000" u="sng" dirty="0" smtClean="0">
                <a:latin typeface="Bookman Old Style" panose="02050604050505020204" pitchFamily="18" charset="0"/>
              </a:rPr>
              <a:t>primary</a:t>
            </a:r>
            <a:r>
              <a:rPr lang="en-US" sz="4000" dirty="0" smtClean="0">
                <a:latin typeface="Bookman Old Style" panose="02050604050505020204" pitchFamily="18" charset="0"/>
              </a:rPr>
              <a:t> sources.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://stmedia.startribune.com/images/ows_137210698793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43" y="2783145"/>
            <a:ext cx="6019857" cy="40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1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Some examples of primary sources are: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http://blog.vintagemailmaker.com/wp-content/uploads/2013/10/old-let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" y="4027113"/>
            <a:ext cx="239133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080/2080754685_ef0d5d5a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9" y="3649953"/>
            <a:ext cx="2037059" cy="27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Rl54s7Z_5VMa91B8If3ttpT9QV6fKZps-EQ24sFwmy2dutYx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05" y="1219200"/>
            <a:ext cx="2165708" cy="16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dailymail.co.uk/i/pix/2013/07/22/article-0-1AEEAF46000005DC-529_634x5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85" y="1501879"/>
            <a:ext cx="3502025" cy="28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0244" y="2695916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diaries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261" y="5460785"/>
            <a:ext cx="2023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letters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1582" y="4233141"/>
            <a:ext cx="3827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photographs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3828" y="5707864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journals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068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Descriptions of an event </a:t>
            </a:r>
            <a:r>
              <a:rPr lang="en-US" sz="4000" u="sng" dirty="0" smtClean="0">
                <a:latin typeface="Bookman Old Style" panose="02050604050505020204" pitchFamily="18" charset="0"/>
              </a:rPr>
              <a:t>written</a:t>
            </a:r>
            <a:r>
              <a:rPr lang="en-US" sz="4000" dirty="0" smtClean="0">
                <a:latin typeface="Bookman Old Style" panose="02050604050505020204" pitchFamily="18" charset="0"/>
              </a:rPr>
              <a:t> by people who </a:t>
            </a:r>
            <a:r>
              <a:rPr lang="en-US" sz="4000" u="sng" dirty="0" smtClean="0">
                <a:latin typeface="Bookman Old Style" panose="02050604050505020204" pitchFamily="18" charset="0"/>
              </a:rPr>
              <a:t>researched</a:t>
            </a:r>
            <a:r>
              <a:rPr lang="en-US" sz="4000" dirty="0" smtClean="0">
                <a:latin typeface="Bookman Old Style" panose="02050604050505020204" pitchFamily="18" charset="0"/>
              </a:rPr>
              <a:t> the event are called </a:t>
            </a:r>
            <a:r>
              <a:rPr lang="en-US" sz="4000" u="sng" dirty="0" smtClean="0">
                <a:latin typeface="Bookman Old Style" panose="02050604050505020204" pitchFamily="18" charset="0"/>
              </a:rPr>
              <a:t>secondary</a:t>
            </a:r>
            <a:r>
              <a:rPr lang="en-US" sz="4000" dirty="0" smtClean="0">
                <a:latin typeface="Bookman Old Style" panose="02050604050505020204" pitchFamily="18" charset="0"/>
              </a:rPr>
              <a:t> sources.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http://airporthubbreaks.com/wp-content/uploads/2012/10/resear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33" y="2783145"/>
            <a:ext cx="58351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6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People use </a:t>
            </a:r>
            <a:r>
              <a:rPr lang="en-US" sz="4000" u="sng" dirty="0" smtClean="0">
                <a:latin typeface="Bookman Old Style" panose="02050604050505020204" pitchFamily="18" charset="0"/>
              </a:rPr>
              <a:t>primary</a:t>
            </a:r>
            <a:r>
              <a:rPr lang="en-US" sz="4000" dirty="0" smtClean="0">
                <a:latin typeface="Bookman Old Style" panose="02050604050505020204" pitchFamily="18" charset="0"/>
              </a:rPr>
              <a:t> sources when creating </a:t>
            </a:r>
            <a:r>
              <a:rPr lang="en-US" sz="4000" u="sng" dirty="0" smtClean="0">
                <a:latin typeface="Bookman Old Style" panose="02050604050505020204" pitchFamily="18" charset="0"/>
              </a:rPr>
              <a:t>secondary</a:t>
            </a:r>
            <a:r>
              <a:rPr lang="en-US" sz="4000" dirty="0" smtClean="0">
                <a:latin typeface="Bookman Old Style" panose="02050604050505020204" pitchFamily="18" charset="0"/>
              </a:rPr>
              <a:t> sources.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http://www.rootsweb.ancestry.com/~ilmoult2/FamilyDocuments/Hull/EzekielHullLetters/HullLetter_1850_11_11_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776">
            <a:off x="3615067" y="2950144"/>
            <a:ext cx="51380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raphics8.nytimes.com/images/2011/12/06/jobs/PearlHarborLN/PearlHarborLN-blog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572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4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Technology </a:t>
            </a:r>
            <a:r>
              <a:rPr lang="en-US" sz="4000" u="sng" dirty="0" smtClean="0">
                <a:latin typeface="Bookman Old Style" panose="02050604050505020204" pitchFamily="18" charset="0"/>
              </a:rPr>
              <a:t>resources</a:t>
            </a:r>
            <a:r>
              <a:rPr lang="en-US" sz="4000" dirty="0" smtClean="0">
                <a:latin typeface="Bookman Old Style" panose="02050604050505020204" pitchFamily="18" charset="0"/>
              </a:rPr>
              <a:t> can be used when you look for </a:t>
            </a:r>
            <a:r>
              <a:rPr lang="en-US" sz="4000" u="sng" dirty="0" smtClean="0">
                <a:latin typeface="Bookman Old Style" panose="02050604050505020204" pitchFamily="18" charset="0"/>
              </a:rPr>
              <a:t>information</a:t>
            </a:r>
            <a:r>
              <a:rPr lang="en-US" sz="4000" dirty="0" smtClean="0">
                <a:latin typeface="Bookman Old Style" panose="02050604050505020204" pitchFamily="18" charset="0"/>
              </a:rPr>
              <a:t>.  Some examples are: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019" y="4008815"/>
            <a:ext cx="3034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INTERNET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2943" y="2609521"/>
            <a:ext cx="292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CD ROMS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24" y="1942898"/>
            <a:ext cx="338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SOFTWARE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908" y="5795665"/>
            <a:ext cx="3526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TELEVISION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8778" y="5325070"/>
            <a:ext cx="2082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RADIO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0" name="Picture 2" descr="http://sdasia.co/wp-content/uploads/2015/07/internet-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58847"/>
            <a:ext cx="2282825" cy="12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awdonk.com/wp-content/uploads/2015/07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508648" y="2132441"/>
            <a:ext cx="1222375" cy="9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in.all.biz/img/in/catalog/60981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6" y="4242674"/>
            <a:ext cx="2209800" cy="15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tatic.www.real.com/resources/wp-content/uploads/2012/11/Screen-shot-2012-11-29-at-11.18.05-AM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57" y="5077155"/>
            <a:ext cx="1776243" cy="17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tecnicasystems.com/wp-content/uploads/2014/07/cs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3" y="2768656"/>
            <a:ext cx="1991302" cy="11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5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129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40</cp:revision>
  <dcterms:created xsi:type="dcterms:W3CDTF">2011-09-28T12:22:26Z</dcterms:created>
  <dcterms:modified xsi:type="dcterms:W3CDTF">2015-09-08T18:36:26Z</dcterms:modified>
</cp:coreProperties>
</file>